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83" r:id="rId3"/>
    <p:sldId id="271" r:id="rId4"/>
    <p:sldId id="256" r:id="rId5"/>
    <p:sldId id="270" r:id="rId6"/>
    <p:sldId id="27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747E6-6A71-91EF-28C1-5F8E4D322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393636-EF4C-D2F1-208A-8A625CB225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EBFF8-FB8F-7F04-64CE-76F32E212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BF42E-53B4-A6EE-A004-457EBAE89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11331-22EE-9934-F3B5-9D6BFE32E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1466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7071F-AAA5-A5B5-7010-342BE78A0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BB342B-AF22-D221-85B2-1135899E60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783AA-536B-4946-0159-5B050394B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C2710-746B-2CD1-192A-6E648A9C1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7D2A5-C08A-7D65-C345-A9733A723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207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096EF-DE1F-C301-9CDE-1003861962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7B471C-8D4B-0F2F-6CF1-2D651ADB3C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B35BF-85C5-DE4E-3089-7D809D81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B7181-1BD2-1897-3A87-F673BC51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1B131-3CBB-81AA-61CF-24655BA46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51879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186A7-E924-480C-A871-8F7DA00EA3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05FD63-E624-495A-AC51-2BAE991E2D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E651D-9654-43EC-A6DA-901FD20C8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18103-F29C-4286-9DD4-FA5A13E3F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F7A41-0E1D-40DE-8A5B-AC2F4DF6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089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B81C6-3E69-40B3-B99C-A6F9C16C8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70E75-F1DA-477F-8DEE-3F921F8D4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008DF-8B08-4398-B2D2-5FAB1E798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CEED3-5D3F-4BC2-BB30-F3924A6CB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8DD71-0184-4D02-A225-63B4A142E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110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4CB38-E4E2-44C5-BD6C-FC3EC5E80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E0DD8-33FD-4FB6-9B54-14F3ECF82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78DC7-CCA1-405E-B76B-3AA36D7AD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4BBE7-9328-47EC-AE4A-2D60CA0B4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64461-E26B-4ECD-A102-656941D4B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5346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22730-8376-4CB8-8BD8-DFE5F3163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F22FA-B6A4-4AC4-944E-25886C7100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8DF83-AFF5-4C66-8BAB-D27778B0E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06BA3-4BE6-4119-9F90-DF9816504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AA6403-5A51-49BF-A4AC-836F874FE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0A7394-CC81-4953-9A89-BDCAF1331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8069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0FE46-E6C4-4C7C-80D8-AB0B0A578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87032E-5922-40ED-8671-4EF7958A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0A83E-5FE5-4078-89D6-38B46581B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F0B3FC-6FFA-4513-A3AE-1F8EDE52C1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41DCDF-4DA3-4E1F-ACED-787DB125E4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7B733-83B4-49AF-B503-D1BD6E81F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E84124-DE4B-4263-B567-CA21E439A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8B5A8D-E734-4480-904F-BE8D89271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214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DC60B-C43C-4671-909C-641CB292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62DDA2-D597-47BC-B705-92B8D4149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71A5CD-5957-4687-8AB9-6BD01E572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6D4404-E7EB-488A-AB5B-5BB022CB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387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0697B2-1978-4AD7-99E8-AE5D5AC7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75F4D4-89CE-4DE0-A8C3-B2E2192C6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F5E440-A6F0-49A2-ADE3-195F146D1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201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2D49B-4080-4497-BD62-36C11083B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0C78C-87BD-44C1-806A-D89BD6A03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54E43-B945-4653-8907-990374B0F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08A3B-485A-4E99-8E73-B3009A04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7E524-1B58-42B4-8F02-F804DD8A5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480514-9586-4AC5-A88D-387C956A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89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EDC04-608F-F20D-5D00-A5BAC234C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079BF-4BFB-55F2-33C6-EADD0AF68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CB3EA-9007-5D35-EFB1-543678509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5BB14-773E-C758-D086-D222E8803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F381C-BB7F-6965-64B1-62165120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01687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86D66-C839-417D-A160-C46738B79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342752-F426-4F08-AADF-654A62D651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914745-CFAF-4D2F-8FD7-F5A7046D5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905BD-D617-49E1-8878-E3BDF42EB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2F2F93-441B-4A7D-A1DB-5C46A749A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97CE2-FB8A-4A7B-A49B-19621E049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98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3386A-D948-4957-8FE8-82BFA6BE9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D4B055-3A4B-4163-8947-2AAF81A72A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992F0-4D0D-4DBC-99C6-04F8FB10B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3D171-C6A4-437A-8F7F-DF72725D9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32430-5A53-44DB-9FA6-134FC62B5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3878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30BD83-D2E9-46E2-8505-26A0D48BB0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D663C-4370-4A54-9243-D92A1414EB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3088C-73A8-4CEB-BCE1-3B3176E1D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94C85-5CF9-4233-BDE1-9DED5634B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4C166-7DE7-4603-A4F1-B6E9F321B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83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59DED-E1E1-E820-E074-30898EFF7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E1D5D-262F-6BD5-7DD9-F9848F1BA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457AC-ECF5-0BDB-7B55-6D72EAE9E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A8234-AB69-D23C-F2ED-A7725E3DD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A1FEB-4F23-41C7-F38E-76C5A7640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484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741C8-C642-EC13-48DF-EC3485F4F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43B7-7504-611E-2873-B0FCB43D0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25A26-DDF2-17D2-A4A1-4DF6FD8E1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3ECCF6-F481-6BE3-3580-B03371668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97FCB6-2FA1-5701-9600-A4BECA2CF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9CCE0-FB71-30AA-55D2-8EA7C4B70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3571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26EE3-6E2E-FA68-CF20-98504C27A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FFE58-5648-6EFC-D823-ED18A96B2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49270E-B89F-D1AA-71A3-3CA37B78D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148B55-DA63-B575-6894-491B2F5475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0F284C-F3B5-3FB6-A730-FA8527F479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1AF4BC-0718-7AA7-16AF-89F1FC4FA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FF7E48-EFD0-6ACF-8D6A-98613F7ED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19BF8D-E270-F791-56D5-EDD9100AF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1931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BCFD3-269C-2B78-85E1-AA840E988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47BE6F-93E1-7FF1-AFF6-B2E442EB7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894B6C-AE6D-53AF-A5A6-6C0BE0E28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01B193-B872-8086-C3D9-9B1CF271F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1003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7E2B79-B840-5E52-A3D8-2F4AA02B8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652D8-9156-239F-0844-C67120B04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15D57E-81E7-1907-B1B0-24E90EA60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4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3F516-3DB8-43B0-3A40-7C8AEF4A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522E9-7A9E-C641-7CF1-2A668CB47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4B120B-623F-D72B-A0AB-3DEA709891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DAEE88-B6B9-E481-4B03-E040D63CC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3A8C5-802D-6242-554C-07C4A0BB9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C91CA7-18D0-41CD-C3CD-D89BCF342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584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43EEC-DDA0-1BCF-A8E1-17566E48C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D78688-58FB-9AC7-DA4E-F7897FB989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66EAD9-1244-3A10-3617-99918DF9F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1FFEF-88A5-E8BE-C749-919D57109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C6B890-7401-F438-A6E2-914C658B2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21AD2B-D9BB-3971-1DBE-C735B532A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518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9CE209-8469-ED6D-0E13-2366AA8CA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51AA78-B40A-ACE4-2F6B-DBA840B4D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B3E44-7C18-22DD-5C76-F26F3C2F67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46EAB-C09B-4703-96A2-2EAB7667829D}" type="datetimeFigureOut">
              <a:rPr lang="en-IN" smtClean="0"/>
              <a:t>23-02-2023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16274-BE0A-4DE2-62C0-FE77D1F4CC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7C2F8-12D1-4DC3-6D56-783605B308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79D70-A892-453E-81B8-788D84505C4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3538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5E81DA-887C-4C4B-AB02-A829C5023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133FDD-167B-4716-A03C-292C07767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94B13-64E9-482C-9277-6F86C181E6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9D826-EBAF-4ED4-949F-EE3052039EEE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572D6-B821-444F-8293-99B3132BE4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CDFE7-13E6-4869-994A-1A7BC4B8A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1E6B5-54B8-41E5-B4FD-25D3FE491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057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6E27D2-90E2-4E0D-9183-E983AA05ABFF}"/>
              </a:ext>
            </a:extLst>
          </p:cNvPr>
          <p:cNvSpPr txBox="1"/>
          <p:nvPr/>
        </p:nvSpPr>
        <p:spPr>
          <a:xfrm>
            <a:off x="4977681" y="2052536"/>
            <a:ext cx="2236638" cy="12354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</a:t>
            </a:r>
            <a:r>
              <a:rPr kumimoji="0" lang="en-I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MetaData</a:t>
            </a: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- Item Name</a:t>
            </a: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6040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6554C3-8864-445D-A10F-A70F70A6EB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8" t="15363" r="1712" b="28115"/>
          <a:stretch/>
        </p:blipFill>
        <p:spPr>
          <a:xfrm>
            <a:off x="178904" y="198783"/>
            <a:ext cx="10515601" cy="343570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AA03921-CC6F-4FE7-8BD3-E078D95DA267}"/>
              </a:ext>
            </a:extLst>
          </p:cNvPr>
          <p:cNvSpPr/>
          <p:nvPr/>
        </p:nvSpPr>
        <p:spPr>
          <a:xfrm>
            <a:off x="2315819" y="2594112"/>
            <a:ext cx="3399182" cy="1050313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2833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A81F5E-2F55-4352-950F-651402590B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28" r="17337" b="7391"/>
          <a:stretch/>
        </p:blipFill>
        <p:spPr>
          <a:xfrm>
            <a:off x="208722" y="149087"/>
            <a:ext cx="7558708" cy="399553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E8DE12-EB18-4665-9B80-3F540C9B2502}"/>
              </a:ext>
            </a:extLst>
          </p:cNvPr>
          <p:cNvSpPr/>
          <p:nvPr/>
        </p:nvSpPr>
        <p:spPr>
          <a:xfrm>
            <a:off x="5526157" y="2782956"/>
            <a:ext cx="1043608" cy="13716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803B35-17AE-49ED-85F3-7DA26FC26374}"/>
              </a:ext>
            </a:extLst>
          </p:cNvPr>
          <p:cNvSpPr/>
          <p:nvPr/>
        </p:nvSpPr>
        <p:spPr>
          <a:xfrm>
            <a:off x="4505740" y="2037521"/>
            <a:ext cx="453886" cy="26835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80BD38-B3C4-4B97-846C-1541CA89D5BE}"/>
              </a:ext>
            </a:extLst>
          </p:cNvPr>
          <p:cNvSpPr/>
          <p:nvPr/>
        </p:nvSpPr>
        <p:spPr>
          <a:xfrm>
            <a:off x="2627243" y="1321904"/>
            <a:ext cx="841513" cy="23854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63AB18-F988-4E31-B36B-15D2E50D1BEF}"/>
              </a:ext>
            </a:extLst>
          </p:cNvPr>
          <p:cNvCxnSpPr>
            <a:stCxn id="8" idx="3"/>
          </p:cNvCxnSpPr>
          <p:nvPr/>
        </p:nvCxnSpPr>
        <p:spPr>
          <a:xfrm flipV="1">
            <a:off x="3468756" y="1321904"/>
            <a:ext cx="805070" cy="119270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A8D1BBA5-1E38-17D6-13EA-833D8B8E71E8}"/>
              </a:ext>
            </a:extLst>
          </p:cNvPr>
          <p:cNvSpPr/>
          <p:nvPr/>
        </p:nvSpPr>
        <p:spPr>
          <a:xfrm>
            <a:off x="5526156" y="3468757"/>
            <a:ext cx="569843" cy="19747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5934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94A729-8A98-4081-BDA7-95478ADB28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83" r="3315" b="19855"/>
          <a:stretch/>
        </p:blipFill>
        <p:spPr>
          <a:xfrm>
            <a:off x="162340" y="129209"/>
            <a:ext cx="9942444" cy="378459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B6C4F7D-9E76-4EFE-BB3B-9797E8DD7436}"/>
              </a:ext>
            </a:extLst>
          </p:cNvPr>
          <p:cNvSpPr/>
          <p:nvPr/>
        </p:nvSpPr>
        <p:spPr>
          <a:xfrm>
            <a:off x="4562060" y="1355771"/>
            <a:ext cx="1451113" cy="67181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5731A2-3E61-4655-8353-A45EB7108BD1}"/>
              </a:ext>
            </a:extLst>
          </p:cNvPr>
          <p:cNvSpPr txBox="1"/>
          <p:nvPr/>
        </p:nvSpPr>
        <p:spPr>
          <a:xfrm>
            <a:off x="6042607" y="119270"/>
            <a:ext cx="4060342" cy="30777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With </a:t>
            </a:r>
            <a:r>
              <a:rPr kumimoji="0" lang="en-I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Metadata 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activity will get all files in output.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E3849E-CEA4-4E62-83BF-FE0DE5DFBD94}"/>
              </a:ext>
            </a:extLst>
          </p:cNvPr>
          <p:cNvSpPr/>
          <p:nvPr/>
        </p:nvSpPr>
        <p:spPr>
          <a:xfrm>
            <a:off x="152400" y="119270"/>
            <a:ext cx="9952383" cy="621195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78C954-89E8-4FFE-AF35-334E8B8B42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930" t="33880" r="42426" b="34571"/>
          <a:stretch/>
        </p:blipFill>
        <p:spPr>
          <a:xfrm>
            <a:off x="1790136" y="2365601"/>
            <a:ext cx="2272748" cy="2286001"/>
          </a:xfrm>
          <a:prstGeom prst="rect">
            <a:avLst/>
          </a:prstGeom>
          <a:ln w="15875"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867A5A8-2736-4CF4-9B3B-360B97A7CB51}"/>
              </a:ext>
            </a:extLst>
          </p:cNvPr>
          <p:cNvSpPr/>
          <p:nvPr/>
        </p:nvSpPr>
        <p:spPr>
          <a:xfrm>
            <a:off x="2684658" y="3420983"/>
            <a:ext cx="1378226" cy="2068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699A75-7E1B-4B38-8E8C-6D32FDEDA791}"/>
              </a:ext>
            </a:extLst>
          </p:cNvPr>
          <p:cNvSpPr/>
          <p:nvPr/>
        </p:nvSpPr>
        <p:spPr>
          <a:xfrm>
            <a:off x="2664780" y="4108618"/>
            <a:ext cx="1378226" cy="2068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E0BF354-206C-4B7E-9E6D-0B17E51F24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082" t="41315" r="42934" b="39275"/>
          <a:stretch/>
        </p:blipFill>
        <p:spPr>
          <a:xfrm>
            <a:off x="1790136" y="4674627"/>
            <a:ext cx="2533242" cy="1628516"/>
          </a:xfrm>
          <a:prstGeom prst="rect">
            <a:avLst/>
          </a:prstGeom>
          <a:ln w="15875"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88F458C-901D-44E6-A566-EA1ED9205B0A}"/>
              </a:ext>
            </a:extLst>
          </p:cNvPr>
          <p:cNvSpPr/>
          <p:nvPr/>
        </p:nvSpPr>
        <p:spPr>
          <a:xfrm>
            <a:off x="2786126" y="4735322"/>
            <a:ext cx="1537252" cy="19622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C79633-7982-48FD-BCE9-AE43F5C02D38}"/>
              </a:ext>
            </a:extLst>
          </p:cNvPr>
          <p:cNvSpPr/>
          <p:nvPr/>
        </p:nvSpPr>
        <p:spPr>
          <a:xfrm>
            <a:off x="2786126" y="5524202"/>
            <a:ext cx="1537252" cy="19622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27DD93-628D-A926-58AC-25509C4C3033}"/>
              </a:ext>
            </a:extLst>
          </p:cNvPr>
          <p:cNvSpPr/>
          <p:nvPr/>
        </p:nvSpPr>
        <p:spPr>
          <a:xfrm>
            <a:off x="1790136" y="2375329"/>
            <a:ext cx="2606551" cy="395610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519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098630-BBF1-4601-A674-A7ED6F353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85" t="22412" r="27807" b="22128"/>
          <a:stretch/>
        </p:blipFill>
        <p:spPr>
          <a:xfrm>
            <a:off x="165370" y="136187"/>
            <a:ext cx="6225403" cy="50292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B9692D-9474-4E7F-A310-F11B5953A36E}"/>
              </a:ext>
            </a:extLst>
          </p:cNvPr>
          <p:cNvSpPr/>
          <p:nvPr/>
        </p:nvSpPr>
        <p:spPr>
          <a:xfrm>
            <a:off x="2402732" y="3638145"/>
            <a:ext cx="2169268" cy="1750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85D055-D23C-4B5A-8511-099AF94413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44" t="33475" r="25148" b="37163"/>
          <a:stretch/>
        </p:blipFill>
        <p:spPr>
          <a:xfrm>
            <a:off x="4902740" y="3035029"/>
            <a:ext cx="7114162" cy="278907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6D0ACB7-F54D-4387-BE80-E6A67A25E1F3}"/>
              </a:ext>
            </a:extLst>
          </p:cNvPr>
          <p:cNvSpPr/>
          <p:nvPr/>
        </p:nvSpPr>
        <p:spPr>
          <a:xfrm>
            <a:off x="3477638" y="2752449"/>
            <a:ext cx="2169268" cy="1750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61DD4D-6754-4CB7-AE79-F2EE279D20D7}"/>
              </a:ext>
            </a:extLst>
          </p:cNvPr>
          <p:cNvSpPr/>
          <p:nvPr/>
        </p:nvSpPr>
        <p:spPr>
          <a:xfrm>
            <a:off x="4889772" y="3975368"/>
            <a:ext cx="2169268" cy="1750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64B13FD-8F2A-DA5D-6B97-155D34056533}"/>
              </a:ext>
            </a:extLst>
          </p:cNvPr>
          <p:cNvSpPr/>
          <p:nvPr/>
        </p:nvSpPr>
        <p:spPr>
          <a:xfrm>
            <a:off x="152400" y="128998"/>
            <a:ext cx="11874230" cy="570483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8852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17</Words>
  <Application>Microsoft Office PowerPoint</Application>
  <PresentationFormat>Widescreen</PresentationFormat>
  <Paragraphs>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3</cp:revision>
  <dcterms:created xsi:type="dcterms:W3CDTF">2023-02-23T07:12:11Z</dcterms:created>
  <dcterms:modified xsi:type="dcterms:W3CDTF">2023-02-23T07:42:11Z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2023-02-23T07:12:11Z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5bd0d487-2b2a-45d3-96b7-1908f6861218</vt:lpwstr>
  </property>
  <property fmtid="{D5CDD505-2E9C-101B-9397-08002B2CF9AE}" pid="8" name="MSIP_Label_19540963-e559-4020-8a90-fe8a502c2801_ContentBits">
    <vt:lpwstr>0</vt:lpwstr>
  </property>
</Properties>
</file>

<file path=docProps/thumbnail.jpeg>
</file>